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9A7B-A724-48D1-84FC-F525E8297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09A13-F4D2-42A7-881D-A93C792DB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5BB46-0F12-475C-AFF5-834F8000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226A1-87E0-4BDF-ABBB-168DD1FF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D818-809A-4C00-8F46-57B2B8A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28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1904-D267-4EEF-92EF-86E79871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FA1C7-637B-402A-9B9A-FB9354152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7276-A074-4C40-A63B-76874690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7FE5-8531-4D3F-B1AB-78D5A221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8067B-8CA7-448A-920B-CA349BAF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42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7F548-8349-49A7-B816-C5937283F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A70B6-39CF-48FA-A7EE-62190DEE3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C8FA6-2EB2-4E0A-B41B-1628C19A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6F846-658C-4E4C-9791-7B220A09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DB6F9-08AE-48EE-AD70-AB6F67D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57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FCD4-936B-41FD-A2BF-1FA9D1BE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A0029-4741-46F5-B009-2C967793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8B87D-EE50-470D-AD35-A09F7E48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9BE58-B8EC-4871-B2A8-E350703A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337EA-5425-4C02-AF2C-0D144155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4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9EBF-9FB0-4583-8517-54F4C058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C8532-28CD-4E23-9C2B-45256B53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54A4-3170-4DF2-AD39-879D630A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5E95D-6C22-49A8-86CB-15F68525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38C8-0BAB-4FCE-9C80-7B77C9FD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713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0BDC-DE6D-4EFA-9409-650CCF2C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9D2B-B689-47AA-93AF-A2D7E2B5D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F5276-982A-46DD-8DA9-DBA10AEC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068A-C6CA-4151-9098-9BAFF9DD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CBD24-5D3B-496D-B719-56FC4D77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D260A-F688-4EF9-AFFA-5A9505D1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2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300F-104C-4B49-A7DC-AD544719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970A0-A460-4154-8D6C-7602B8D1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B7BB-FADF-4515-B409-830BD1F0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0F9D2-676D-436E-BEAB-77BDEEAF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AC5D9-3566-48B4-9DE6-D86F3DC89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C75FC-3998-4223-9A3C-65DAA89C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44808-2BB1-4B78-A3A1-73E788E2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6163F-0D32-438C-858D-10170850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542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F9B5-2802-4D59-9422-BD175830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E245B-D8EE-415F-AF36-7B505584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6E7B6-5066-475C-9A9F-FD0FC769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E2543-A7B3-4243-8196-CA05A02A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607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ADC16-3666-436B-B55F-956D1956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86972-83B1-41BB-B4F8-46381270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09EAD-C5B8-4404-A2F2-829E4313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2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D620-335F-475A-B157-2BC92A64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84DA-EB07-4BC5-BF22-581CBF48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87B1D-CA2A-47D2-A940-C8E6418EC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59B3C-1012-4698-B448-390BE3AD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8A32B-F13F-49C2-BA8A-B5B12E85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B54B9-BBE5-4B4F-A69A-37C724B5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029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788B-BF72-4E73-93B2-3EA3007B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C3093-B4B5-4842-A7F3-8F0DBE18A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70794-3285-4ED7-BAED-57486B4FF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1589E-022C-4117-8034-99D22059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5E652-3B8B-4550-A120-069E172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335E0-5A11-49AE-B3EC-1EDB75E7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96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1EB6D-432C-474C-98A5-52AFB5FD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96DDC-6C8D-470F-B9B6-5CE12AAE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442D-8951-4F59-ABD2-03F8F0F4F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E2EF-69BA-4859-8BD2-3BF7BBA6F8FC}" type="datetimeFigureOut">
              <a:rPr lang="en-IE" smtClean="0"/>
              <a:t>21/03/2018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8C39D-7B57-4ED4-86FC-B163CDE03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80D4E-4EF6-4BA4-BD7B-B49A4C576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0B05-1C25-4189-8041-BFEB654432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64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910F-13DB-44A3-A82E-37DCEC255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F6FE3-7B78-42AE-A8CE-D343ED020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F4249-207B-4057-9369-1645280CD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73"/>
            <a:ext cx="12192000" cy="6424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3487D-DF89-417E-8FFE-31760B2B9F48}"/>
              </a:ext>
            </a:extLst>
          </p:cNvPr>
          <p:cNvSpPr txBox="1"/>
          <p:nvPr/>
        </p:nvSpPr>
        <p:spPr>
          <a:xfrm>
            <a:off x="7315200" y="1524804"/>
            <a:ext cx="4286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>
                <a:solidFill>
                  <a:srgbClr val="FF0000"/>
                </a:solidFill>
              </a:rPr>
              <a:t>WORKING</a:t>
            </a:r>
          </a:p>
          <a:p>
            <a:pPr algn="ctr"/>
            <a:endParaRPr lang="en-IE" b="1" dirty="0">
              <a:solidFill>
                <a:srgbClr val="FF0000"/>
              </a:solidFill>
            </a:endParaRPr>
          </a:p>
          <a:p>
            <a:pPr algn="ctr"/>
            <a:r>
              <a:rPr lang="en-IE" sz="7200" b="1" dirty="0">
                <a:solidFill>
                  <a:srgbClr val="FF0000"/>
                </a:solidFill>
              </a:rPr>
              <a:t>AT</a:t>
            </a:r>
          </a:p>
          <a:p>
            <a:pPr algn="ctr"/>
            <a:endParaRPr lang="en-IE" b="1" dirty="0">
              <a:solidFill>
                <a:srgbClr val="FF0000"/>
              </a:solidFill>
            </a:endParaRPr>
          </a:p>
          <a:p>
            <a:pPr algn="ctr"/>
            <a:r>
              <a:rPr lang="en-IE" sz="7200" b="1" dirty="0">
                <a:solidFill>
                  <a:srgbClr val="FF0000"/>
                </a:solidFill>
              </a:rPr>
              <a:t>HEIGHTS</a:t>
            </a:r>
          </a:p>
        </p:txBody>
      </p:sp>
    </p:spTree>
    <p:extLst>
      <p:ext uri="{BB962C8B-B14F-4D97-AF65-F5344CB8AC3E}">
        <p14:creationId xmlns:p14="http://schemas.microsoft.com/office/powerpoint/2010/main" val="336068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</dc:creator>
  <cp:lastModifiedBy>marketing</cp:lastModifiedBy>
  <cp:revision>1</cp:revision>
  <dcterms:created xsi:type="dcterms:W3CDTF">2018-03-21T12:46:35Z</dcterms:created>
  <dcterms:modified xsi:type="dcterms:W3CDTF">2018-03-21T12:46:53Z</dcterms:modified>
</cp:coreProperties>
</file>